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98" r:id="rId2"/>
    <p:sldId id="257" r:id="rId3"/>
    <p:sldId id="258" r:id="rId4"/>
    <p:sldId id="259" r:id="rId5"/>
    <p:sldId id="260" r:id="rId6"/>
    <p:sldId id="286" r:id="rId7"/>
    <p:sldId id="296" r:id="rId8"/>
    <p:sldId id="287" r:id="rId9"/>
    <p:sldId id="261" r:id="rId10"/>
    <p:sldId id="262" r:id="rId11"/>
    <p:sldId id="288" r:id="rId12"/>
    <p:sldId id="263" r:id="rId13"/>
    <p:sldId id="265" r:id="rId14"/>
    <p:sldId id="266" r:id="rId15"/>
    <p:sldId id="267" r:id="rId16"/>
    <p:sldId id="268" r:id="rId17"/>
    <p:sldId id="269" r:id="rId18"/>
    <p:sldId id="270" r:id="rId19"/>
    <p:sldId id="289" r:id="rId20"/>
    <p:sldId id="271" r:id="rId21"/>
    <p:sldId id="297" r:id="rId22"/>
    <p:sldId id="272" r:id="rId23"/>
    <p:sldId id="273" r:id="rId24"/>
    <p:sldId id="274" r:id="rId25"/>
    <p:sldId id="285" r:id="rId26"/>
    <p:sldId id="275" r:id="rId27"/>
    <p:sldId id="276" r:id="rId28"/>
    <p:sldId id="277" r:id="rId29"/>
    <p:sldId id="278" r:id="rId30"/>
    <p:sldId id="290" r:id="rId31"/>
    <p:sldId id="280" r:id="rId32"/>
    <p:sldId id="281" r:id="rId33"/>
    <p:sldId id="282" r:id="rId34"/>
    <p:sldId id="283" r:id="rId35"/>
    <p:sldId id="292" r:id="rId36"/>
    <p:sldId id="293" r:id="rId37"/>
    <p:sldId id="294" r:id="rId38"/>
    <p:sldId id="295" r:id="rId39"/>
    <p:sldId id="284" r:id="rId40"/>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6"/>
    <p:restoredTop sz="94523"/>
  </p:normalViewPr>
  <p:slideViewPr>
    <p:cSldViewPr snapToGrid="0" snapToObjects="1">
      <p:cViewPr varScale="1">
        <p:scale>
          <a:sx n="94" d="100"/>
          <a:sy n="94" d="100"/>
        </p:scale>
        <p:origin x="12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elgaml</a:t>
            </a:r>
            <a:br>
              <a:rPr sz="1900" b="0" dirty="0"/>
            </a:br>
            <a:endParaRPr sz="1900" b="0" dirty="0"/>
          </a:p>
        </p:txBody>
      </p:sp>
      <p:pic>
        <p:nvPicPr>
          <p:cNvPr id="2" name="Picture 1" descr="Text, whiteboard&#10;&#10;Description automatically generated">
            <a:extLst>
              <a:ext uri="{FF2B5EF4-FFF2-40B4-BE49-F238E27FC236}">
                <a16:creationId xmlns:a16="http://schemas.microsoft.com/office/drawing/2014/main" id="{EB42688A-AAE0-28F3-C0CD-2D2B9089A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59" y="939800"/>
            <a:ext cx="3886200" cy="3835400"/>
          </a:xfrm>
          <a:prstGeom prst="rect">
            <a:avLst/>
          </a:prstGeom>
        </p:spPr>
      </p:pic>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1654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rsa</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ecc</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elgaml</a:t>
            </a:r>
            <a:br>
              <a:rPr sz="1700" b="0" dirty="0"/>
            </a:br>
            <a:endParaRPr sz="1700" b="0" dirty="0"/>
          </a:p>
        </p:txBody>
      </p:sp>
      <p:pic>
        <p:nvPicPr>
          <p:cNvPr id="2" name="Picture 1" descr="Text, whiteboard&#10;&#10;Description automatically generated">
            <a:extLst>
              <a:ext uri="{FF2B5EF4-FFF2-40B4-BE49-F238E27FC236}">
                <a16:creationId xmlns:a16="http://schemas.microsoft.com/office/drawing/2014/main" id="{C932F875-0E88-11B6-B6E4-B61E80264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574" y="861888"/>
            <a:ext cx="3886200" cy="383540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2000" b="0" dirty="0"/>
            </a:br>
            <a:endParaRPr sz="2000" b="0" dirty="0"/>
          </a:p>
        </p:txBody>
      </p:sp>
      <p:pic>
        <p:nvPicPr>
          <p:cNvPr id="2" name="Picture 1" descr="Text, whiteboard&#10;&#10;Description automatically generated">
            <a:extLst>
              <a:ext uri="{FF2B5EF4-FFF2-40B4-BE49-F238E27FC236}">
                <a16:creationId xmlns:a16="http://schemas.microsoft.com/office/drawing/2014/main" id="{345DA241-D12C-C317-3C24-368DD5046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7574" y="861888"/>
            <a:ext cx="3886200" cy="383540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stretch>
              <a:fillRect/>
            </a:stretch>
          </p:blipFill>
          <p:spPr>
            <a:xfrm>
              <a:off x="50800" y="38100"/>
              <a:ext cx="3044498" cy="4059330"/>
            </a:xfrm>
            <a:prstGeom prst="rect">
              <a:avLst/>
            </a:prstGeom>
            <a:ln>
              <a:noFill/>
            </a:ln>
            <a:effectLst/>
          </p:spPr>
        </p:pic>
        <p:pic>
          <p:nvPicPr>
            <p:cNvPr id="52" name="bob-carol-ted-alice.jpg" descr="bob-carol-ted-alice.jpg"/>
            <p:cNvPicPr>
              <a:picLocks/>
            </p:cNvPicPr>
            <p:nvPr/>
          </p:nvPicPr>
          <p:blipFill>
            <a:blip r:embed="rId11"/>
            <a:stretch>
              <a:fillRect/>
            </a:stretch>
          </p:blipFill>
          <p:spPr>
            <a:xfrm>
              <a:off x="0" y="0"/>
              <a:ext cx="3146098" cy="421173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P spid="54"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br>
              <a:rPr dirty="0"/>
            </a:br>
            <a:br>
              <a:rPr dirty="0"/>
            </a:br>
            <a:r>
              <a:rPr sz="2000" b="0" dirty="0" err="1"/>
              <a:t>ElGamal</a:t>
            </a: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2000" b="0" dirty="0"/>
            </a:br>
            <a:endParaRPr sz="2000" b="0" dirty="0"/>
          </a:p>
        </p:txBody>
      </p:sp>
      <p:pic>
        <p:nvPicPr>
          <p:cNvPr id="2" name="Picture 1" descr="Text, whiteboard&#10;&#10;Description automatically generated">
            <a:extLst>
              <a:ext uri="{FF2B5EF4-FFF2-40B4-BE49-F238E27FC236}">
                <a16:creationId xmlns:a16="http://schemas.microsoft.com/office/drawing/2014/main" id="{677C00BC-FB10-2479-3053-A9FB05BC7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59" y="939800"/>
            <a:ext cx="3886200" cy="383540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1979" b="0" dirty="0"/>
            </a:br>
            <a:endParaRPr sz="1979" b="0" dirty="0"/>
          </a:p>
        </p:txBody>
      </p:sp>
      <p:pic>
        <p:nvPicPr>
          <p:cNvPr id="2" name="Picture 1" descr="Text, whiteboard&#10;&#10;Description automatically generated">
            <a:extLst>
              <a:ext uri="{FF2B5EF4-FFF2-40B4-BE49-F238E27FC236}">
                <a16:creationId xmlns:a16="http://schemas.microsoft.com/office/drawing/2014/main" id="{F13CB947-2476-1898-0504-43661D5A8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59" y="939800"/>
            <a:ext cx="3886200" cy="38354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1979" b="0" dirty="0"/>
            </a:br>
            <a:endParaRPr sz="1979" b="0" dirty="0"/>
          </a:p>
        </p:txBody>
      </p:sp>
      <p:pic>
        <p:nvPicPr>
          <p:cNvPr id="2" name="Picture 1" descr="Text, whiteboard&#10;&#10;Description automatically generated">
            <a:extLst>
              <a:ext uri="{FF2B5EF4-FFF2-40B4-BE49-F238E27FC236}">
                <a16:creationId xmlns:a16="http://schemas.microsoft.com/office/drawing/2014/main" id="{F13CB947-2476-1898-0504-43661D5A8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59" y="939800"/>
            <a:ext cx="3886200" cy="3835400"/>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elgaml</a:t>
            </a:r>
            <a:br>
              <a:rPr sz="1900" b="0" dirty="0"/>
            </a:br>
            <a:endParaRPr sz="1900" b="0" dirty="0"/>
          </a:p>
        </p:txBody>
      </p:sp>
      <p:pic>
        <p:nvPicPr>
          <p:cNvPr id="2" name="Picture 1" descr="Text, whiteboard&#10;&#10;Description automatically generated">
            <a:extLst>
              <a:ext uri="{FF2B5EF4-FFF2-40B4-BE49-F238E27FC236}">
                <a16:creationId xmlns:a16="http://schemas.microsoft.com/office/drawing/2014/main" id="{EB42688A-AAE0-28F3-C0CD-2D2B9089A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3359" y="939800"/>
            <a:ext cx="3886200" cy="3835400"/>
          </a:xfrm>
          <a:prstGeom prst="rect">
            <a:avLst/>
          </a:prstGeom>
        </p:spPr>
      </p:pic>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1900" b="0" dirty="0"/>
            </a:br>
            <a:endParaRPr sz="1900" b="0" dirty="0"/>
          </a:p>
        </p:txBody>
      </p:sp>
      <p:pic>
        <p:nvPicPr>
          <p:cNvPr id="2" name="Picture 1" descr="Text, whiteboard&#10;&#10;Description automatically generated">
            <a:extLst>
              <a:ext uri="{FF2B5EF4-FFF2-40B4-BE49-F238E27FC236}">
                <a16:creationId xmlns:a16="http://schemas.microsoft.com/office/drawing/2014/main" id="{A2271EB2-CD35-61EF-8A2E-F2B603FA8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9489" y="861888"/>
            <a:ext cx="3886200" cy="383540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3072</TotalTime>
  <Words>1869</Words>
  <Application>Microsoft Macintosh PowerPoint</Application>
  <PresentationFormat>On-screen Show (16:10)</PresentationFormat>
  <Paragraphs>169</Paragraphs>
  <Slides>39</Slides>
  <Notes>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Calibri Light</vt:lpstr>
      <vt:lpstr>Helvetica</vt:lpstr>
      <vt:lpstr>Helvetica Neue</vt:lpstr>
      <vt:lpstr>Helvetica Neue Medium</vt:lpstr>
      <vt:lpstr>Times</vt:lpstr>
      <vt:lpstr>Office Theme</vt:lpstr>
      <vt:lpstr>Unit 4: Public Key   Basics RSA Elliptic Curve ElGamal KMS  Prof Bill Buchanan OBE https://asecuritysite.com/rsa https://asecuritysite.com/ecc https://asecuritysite.com/elgaml </vt:lpstr>
      <vt:lpstr>Bruce</vt:lpstr>
      <vt:lpstr>PowerPoint Presentation</vt:lpstr>
      <vt:lpstr>Unit 4: Public Key  Basics  Prof Bill Buchanan OBE https://asecuritysite.com/rsa https://asecuritysite.com/ecc https://asecuritysite.com/elgaml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https://asecuritysite.com/elgaml </vt:lpstr>
      <vt:lpstr>PowerPoint Presentation</vt:lpstr>
      <vt:lpstr>RSA</vt:lpstr>
      <vt:lpstr>RSA</vt:lpstr>
      <vt:lpstr>RSA</vt:lpstr>
      <vt:lpstr>Key ring</vt:lpstr>
      <vt:lpstr>Unit 4: Public Key  Elliptic Curve    Prof Bill Buchanan OBE https://asecuritysite.com/rsa https://asecuritysite.com/ecc https://asecuritysite.com/elgaml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Unit 4: Public Key   Basics RSA Elliptic Curve ElGamal KMS  Prof Bill Buchanan OBE https://asecuritysite.com/rsa https://asecuritysite.com/ecc https://asecuritysite.com/elgaml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6</cp:revision>
  <dcterms:modified xsi:type="dcterms:W3CDTF">2023-02-14T14:17:04Z</dcterms:modified>
</cp:coreProperties>
</file>